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Tomorrow Bold"/>
      <p:regular r:id="rId201314"/>
    </p:embeddedFont>
    <p:embeddedFont>
      <p:font typeface="Tomorrow"/>
      <p:regular r:id="rId201315"/>
    </p:embeddedFont>
    <p:embeddedFont>
      <p:font typeface="Tomorrow Semi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1.png"/><Relationship Id="rId4" Type="http://schemas.openxmlformats.org/officeDocument/2006/relationships/image" Target="../media/image-3-2.svg"/><Relationship Id="rId5" Type="http://schemas.openxmlformats.org/officeDocument/2006/relationships/image" Target="../media/image-3-1.png"/><Relationship Id="rId6" Type="http://schemas.openxmlformats.org/officeDocument/2006/relationships/image" Target="../media/image-3-2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27536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Страх в детском спорте: понять и помочь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752652"/>
            <a:ext cx="6296860" cy="817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Психологическая работа с эмоцией страха у юных спортсменов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Презентацию подготовил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61615C"/>
                </a:solidFill>
                <a:latin typeface="Tomorrow Bold" pitchFamily="34" charset="0"/>
                <a:ea typeface="Tomorrow Bold" pitchFamily="34" charset="-122"/>
                <a:cs typeface="Tomorrow Bold" pitchFamily="34" charset="-120"/>
              </a:rPr>
              <a:t>Коблов Сергей Владимирович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94855"/>
            <a:ext cx="5203794" cy="346829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32776" y="2188133"/>
            <a:ext cx="5203794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Страх — сигнал, а не слабость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332776" y="3519384"/>
            <a:ext cx="520379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Страх помогает заметить возможную угрозу и подготовиться к ней. Задача взрослого — не стыдить и не заставлять «перестать бояться», а понять причину и поддержать ребёнка.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26314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Что может вызывать страх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192165"/>
            <a:ext cx="3496877" cy="14423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3406577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Боязнь травмы или боли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77479" y="3815259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Боязнь травмы, боли или сложного элемента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3192165"/>
            <a:ext cx="3496877" cy="144234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3363" y="3406577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Страх ошибки и оценки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663363" y="3815259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Страх ошибки, поражения и оценки окружающих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3192165"/>
            <a:ext cx="3496877" cy="144234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49247" y="3406577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Давление ожиданий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349247" y="3815259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Давление ожиданий тренера, родителей или команды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2427" y="661690"/>
            <a:ext cx="3691044" cy="55345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3523" y="2733788"/>
            <a:ext cx="5273047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Как страх проявляется у ребёнка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6263523" y="3632258"/>
            <a:ext cx="5273047" cy="539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00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Он может говорить о тревоге, избегать упражнения, чрезмерно волноваться или отказываться выходить на старт. Иногда заметны напряжение, слёзы, раздражительность или жалобы на самочувствие.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13138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Сначала проверьте безопасность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557087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Выясните, есть ли реальный риск: боль, травма, неподходящая нагрузка, недостаток навыка или небезопасные условия. Не убеждайте ребёнка выполнять элемент, пока причина опасения не прояснена.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14626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Разговор, который помогает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3075285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0EAEA"/>
          </a:solidFill>
          <a:ln/>
        </p:spPr>
      </p:sp>
      <p:sp>
        <p:nvSpPr>
          <p:cNvPr id="4" name="Text 2"/>
          <p:cNvSpPr/>
          <p:nvPr/>
        </p:nvSpPr>
        <p:spPr>
          <a:xfrm>
            <a:off x="732365" y="311070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275723" y="3140174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Спросите спокойно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1275723" y="3548856"/>
            <a:ext cx="285117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Спокойно спросите: «Что именно тебя тревожит?»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63135" y="3075285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0EAEA"/>
          </a:solidFill>
          <a:ln/>
        </p:spPr>
      </p:sp>
      <p:sp>
        <p:nvSpPr>
          <p:cNvPr id="8" name="Text 6"/>
          <p:cNvSpPr/>
          <p:nvPr/>
        </p:nvSpPr>
        <p:spPr>
          <a:xfrm>
            <a:off x="4434025" y="311070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977383" y="3140174"/>
            <a:ext cx="285117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Признайте переживание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977383" y="3844131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Признайте переживание: «Понимаю, что сейчас страшно»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064794" y="3075285"/>
            <a:ext cx="425241" cy="425252"/>
          </a:xfrm>
          <a:prstGeom prst="roundRect">
            <a:avLst>
              <a:gd name="adj" fmla="val 6667"/>
            </a:avLst>
          </a:prstGeom>
          <a:solidFill>
            <a:srgbClr val="F0EAEA"/>
          </a:solidFill>
          <a:ln/>
        </p:spPr>
      </p:sp>
      <p:sp>
        <p:nvSpPr>
          <p:cNvPr id="12" name="Text 10"/>
          <p:cNvSpPr/>
          <p:nvPr/>
        </p:nvSpPr>
        <p:spPr>
          <a:xfrm>
            <a:off x="8135684" y="3110706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679042" y="3140174"/>
            <a:ext cx="285117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61615C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Уточните поддержку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679042" y="3548856"/>
            <a:ext cx="285117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Уточните, какая поддержка нужна: пауза, объяснение или помощь взрослого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63366"/>
            <a:ext cx="5770220" cy="253117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10185" y="3860763"/>
            <a:ext cx="872082" cy="312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Базовый навык</a:t>
            </a:r>
            <a:endParaRPr lang="en-US" sz="950" dirty="0"/>
          </a:p>
        </p:txBody>
      </p:sp>
      <p:sp>
        <p:nvSpPr>
          <p:cNvPr id="4" name="Text 1"/>
          <p:cNvSpPr/>
          <p:nvPr/>
        </p:nvSpPr>
        <p:spPr>
          <a:xfrm>
            <a:off x="2410185" y="4217482"/>
            <a:ext cx="872082" cy="2498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Отрабатывать простые шаги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5180584" y="3860763"/>
            <a:ext cx="872082" cy="3123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Отмечаем прогресс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180584" y="4217482"/>
            <a:ext cx="872082" cy="2498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Хвалим старание и успехи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1055521" y="2390860"/>
            <a:ext cx="872083" cy="156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Наблюдение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1055521" y="2591428"/>
            <a:ext cx="872083" cy="2498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Смотреть и понять ребёнка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3814816" y="2390860"/>
            <a:ext cx="872082" cy="156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Усложнение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3814816" y="2591428"/>
            <a:ext cx="872082" cy="374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7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Добавлять задачи при готовности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6899202" y="1741550"/>
            <a:ext cx="4637269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Двигайтесь маленькими шагами</a:t>
            </a:r>
            <a:endParaRPr lang="en-US" sz="3700" dirty="0"/>
          </a:p>
        </p:txBody>
      </p:sp>
      <p:sp>
        <p:nvSpPr>
          <p:cNvPr id="12" name="Text 9"/>
          <p:cNvSpPr/>
          <p:nvPr/>
        </p:nvSpPr>
        <p:spPr>
          <a:xfrm>
            <a:off x="6899202" y="3663449"/>
            <a:ext cx="4637269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Разбейте трудную задачу на посильные этапы: сначала наблюдение и отработка базового навыка, затем усложнение при готовности ребёнка. Отмечайте старание и конкретный прогресс, а не только результат.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036924"/>
            <a:ext cx="5203794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Подготовка снижает неопределённость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368174"/>
            <a:ext cx="520379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Заранее проговорите план тренировки или соревнования, правила и возможные действия при ошибке. Используйте короткое дыхательное упражнение, привычную разминку и понятный фокус внимания — например, на первом движении.</a:t>
            </a:r>
            <a:endParaRPr lang="en-US" sz="14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2776" y="1694855"/>
            <a:ext cx="5203794" cy="34682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42675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Взрослые задают тон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261812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Тренеру и родителям важно согласовать поддерживающие слова и реалистичные ожидания. Избегайте сравнений, угроз, насмешек и давления; сохраняйте право ребёнка сообщить о боли и попросить помощи.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41550"/>
            <a:ext cx="5203794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D1D1B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Поддержка — это путь, а не принуждение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3663449"/>
            <a:ext cx="520379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61615C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Замечайте изменения, обсуждайте страх регулярно и усложняйте нагрузку постепенно. Если тревога долго сохраняется, мешает тренировкам или связана с сильным стрессом, привлеките детского психолога и при необходимости врача.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196651" y="1512888"/>
            <a:ext cx="5476043" cy="3832126"/>
          </a:xfrm>
          <a:prstGeom prst="roundRect">
            <a:avLst>
              <a:gd name="adj" fmla="val 740"/>
            </a:avLst>
          </a:prstGeom>
          <a:solidFill>
            <a:srgbClr val="1D1D1B"/>
          </a:solidFill>
          <a:ln/>
        </p:spPr>
      </p:sp>
      <p:sp>
        <p:nvSpPr>
          <p:cNvPr id="5" name="Text 3"/>
          <p:cNvSpPr/>
          <p:nvPr/>
        </p:nvSpPr>
        <p:spPr>
          <a:xfrm>
            <a:off x="6385658" y="1723312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Tomorrow SemiBold" pitchFamily="34" charset="0"/>
                <a:ea typeface="Tomorrow SemiBold" pitchFamily="34" charset="-122"/>
                <a:cs typeface="Tomorrow SemiBold" pitchFamily="34" charset="-120"/>
              </a:rPr>
              <a:t>Помните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385658" y="2186777"/>
            <a:ext cx="509802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Страх — это не препятствие на пути к спорту, а часть пути. Ваша поддержка помогает ребёнку двигаться вперёд с уверенностью.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2026-10-19T09:09:05Z</dcterms:created>
  <dcterms:modified xsi:type="dcterms:W3CDTF">2026-10-19T09:09:05Z</dcterms:modified>
</cp:coreProperties>
</file>